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65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5B63BA-6EEF-40BE-B192-2385F46740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6334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64878E-FC94-47A5-8452-FF2CB9DD06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6158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0B3026-5B53-486B-9FFA-0F022101EE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3234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73AC54-57FC-45F9-8048-DB882D3B67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00944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C27996D-2A41-4FC0-9B55-3B0AC90D53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6408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F3FB12-DB81-461C-A2B0-A0C30AD061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2975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4200C4-4F5A-4AC8-B3F9-7845C68928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3121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4703B1-FEDA-445D-8865-C0B87BCA1C9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7589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892A51-20B6-4FE6-AA36-974ACECBD8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4576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E02CBD-841E-4958-98E9-41BD6E6579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1750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EF2A44-1BC6-48DF-82D0-591D8C1E5A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6606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C8A85-0B52-495D-84B0-0C103428A8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976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B41735-E4F6-424A-8DF7-03C2F2CE24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7771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C4B7DDF-11B5-42E5-9252-5E86AA76C1C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274638"/>
            <a:ext cx="83820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702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13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mayo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80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: </a:t>
            </a:r>
            <a:r>
              <a:rPr lang="es-ES_tradnl" altLang="en-US" sz="2800" dirty="0"/>
              <a:t>¿Como repasamos para </a:t>
            </a:r>
            <a:r>
              <a:rPr lang="es-ES_tradnl" altLang="en-US" sz="2800" dirty="0" smtClean="0"/>
              <a:t>tomar </a:t>
            </a:r>
            <a:r>
              <a:rPr lang="es-ES_tradnl" altLang="en-US" sz="2800" dirty="0"/>
              <a:t>la prueba de Gramática MAÑANA?</a:t>
            </a:r>
          </a:p>
          <a:p>
            <a:pPr marL="609600" indent="-609600"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buFontTx/>
              <a:buNone/>
            </a:pPr>
            <a:r>
              <a:rPr lang="es-ES_tradnl" altLang="en-US" sz="2800" dirty="0"/>
              <a:t>	Escribe una oración con cada verbo: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Comer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Escribir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Leer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Beber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4" name="Table Placeholder 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448473500"/>
              </p:ext>
            </p:extLst>
          </p:nvPr>
        </p:nvGraphicFramePr>
        <p:xfrm>
          <a:off x="228600" y="1524000"/>
          <a:ext cx="8686800" cy="510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7360"/>
                <a:gridCol w="1737360"/>
                <a:gridCol w="1737360"/>
                <a:gridCol w="1737360"/>
                <a:gridCol w="1737360"/>
              </a:tblGrid>
              <a:tr h="8509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Ver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Escribir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Leer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Asistir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Yo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Tú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Él</a:t>
                      </a:r>
                      <a:r>
                        <a:rPr lang="en-US" dirty="0" smtClean="0"/>
                        <a:t> Ella </a:t>
                      </a:r>
                    </a:p>
                    <a:p>
                      <a:pPr algn="ctr"/>
                      <a:r>
                        <a:rPr lang="en-US" dirty="0" err="1" smtClean="0"/>
                        <a:t>Usted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Nosotros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Ellos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Ellas</a:t>
                      </a:r>
                      <a:endParaRPr lang="en-US" dirty="0" smtClean="0"/>
                    </a:p>
                    <a:p>
                      <a:pPr algn="ctr"/>
                      <a:r>
                        <a:rPr lang="en-US" dirty="0" err="1" smtClean="0"/>
                        <a:t>Ustedes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2400" y="838200"/>
            <a:ext cx="845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I-</a:t>
            </a:r>
            <a:r>
              <a:rPr lang="en-US" sz="3200" dirty="0" smtClean="0"/>
              <a:t> Conjugate the following verbs: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6521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363"/>
            <a:ext cx="8229600" cy="884237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Repaso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8686800" cy="58674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>
                <a:solidFill>
                  <a:srgbClr val="00B050"/>
                </a:solidFill>
              </a:rPr>
              <a:t>II-</a:t>
            </a:r>
            <a:r>
              <a:rPr lang="es-ES_tradnl" altLang="en-US" sz="2800" dirty="0"/>
              <a:t> Verbos: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Héctor y Luis _________ bocadillos. (comer)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Ustedes, ¿___________ y __________ mucho? (beber, comer)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La mesera __________ la orden de los clientes. (escribir)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Tú _________ el menú en español. (leer)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Luisa y yo ___________ algebra. (aprender)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Yo ____________ a una escuela publica. (asistir)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Rosa y Josefina _____________ muchos correos electrónicos. (recibir)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Miguel no _____________ la geometría. (comprender)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Repaso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610600" cy="55626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dirty="0">
                <a:solidFill>
                  <a:srgbClr val="00B050"/>
                </a:solidFill>
              </a:rPr>
              <a:t>III-</a:t>
            </a:r>
            <a:r>
              <a:rPr lang="es-ES_tradnl" altLang="en-US" dirty="0"/>
              <a:t> Expresiones con el infinitivo:</a:t>
            </a:r>
          </a:p>
          <a:p>
            <a:pPr marL="609600" indent="-609600">
              <a:buFontTx/>
              <a:buAutoNum type="alphaUcPeriod"/>
            </a:pPr>
            <a:r>
              <a:rPr lang="es-ES_tradnl" altLang="en-US" dirty="0"/>
              <a:t>Copia y responde: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¿Por que no vas a tomar el examen?</a:t>
            </a:r>
          </a:p>
          <a:p>
            <a:pPr marL="609600" indent="-609600">
              <a:buFontTx/>
              <a:buAutoNum type="arabicPeriod"/>
            </a:pP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¿Por que van a ir al café?</a:t>
            </a:r>
          </a:p>
          <a:p>
            <a:pPr marL="609600" indent="-609600">
              <a:buFontTx/>
              <a:buAutoNum type="arabicPeriod"/>
            </a:pP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¿Por que no van a comer?</a:t>
            </a:r>
          </a:p>
          <a:p>
            <a:pPr marL="609600" indent="-609600">
              <a:buFontTx/>
              <a:buAutoNum type="arabicPeriod"/>
            </a:pPr>
            <a:endParaRPr lang="es-ES_tradnl" altLang="en-US" dirty="0"/>
          </a:p>
          <a:p>
            <a:pPr marL="609600" indent="-609600">
              <a:buFontTx/>
              <a:buAutoNum type="arabicPeriod"/>
            </a:pPr>
            <a:r>
              <a:rPr lang="es-ES_tradnl" altLang="en-US" dirty="0"/>
              <a:t>¿Por que tienen que estudiar?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229600" cy="4876800"/>
          </a:xfrm>
        </p:spPr>
        <p:txBody>
          <a:bodyPr/>
          <a:lstStyle/>
          <a:p>
            <a:pPr marL="609600" indent="-609600">
              <a:buFontTx/>
              <a:buNone/>
            </a:pPr>
            <a:endParaRPr lang="es-ES_tradnl" altLang="en-US" dirty="0"/>
          </a:p>
          <a:p>
            <a:r>
              <a:rPr lang="es-ES_tradnl" altLang="en-US" dirty="0" smtClean="0"/>
              <a:t>SIGN </a:t>
            </a:r>
            <a:r>
              <a:rPr lang="es-ES_tradnl" altLang="en-US" u="sng" dirty="0" err="1" smtClean="0"/>
              <a:t>Quiz</a:t>
            </a:r>
            <a:r>
              <a:rPr lang="es-ES_tradnl" altLang="en-US" u="sng" dirty="0" smtClean="0"/>
              <a:t> 3: Capitulo 4</a:t>
            </a:r>
            <a:endParaRPr lang="es-ES_tradnl" altLang="en-US" u="sng" dirty="0"/>
          </a:p>
          <a:p>
            <a:r>
              <a:rPr lang="es-ES_tradnl" altLang="en-US" dirty="0" err="1" smtClean="0"/>
              <a:t>Study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for</a:t>
            </a:r>
            <a:r>
              <a:rPr lang="es-ES_tradnl" altLang="en-US" dirty="0" smtClean="0"/>
              <a:t> </a:t>
            </a:r>
            <a:r>
              <a:rPr lang="es-ES_tradnl" altLang="en-US" u="sng" dirty="0" err="1" smtClean="0"/>
              <a:t>Quiz</a:t>
            </a:r>
            <a:r>
              <a:rPr lang="es-ES_tradnl" altLang="en-US" u="sng" dirty="0" smtClean="0"/>
              <a:t> 4: Capitulo 4 </a:t>
            </a:r>
            <a:r>
              <a:rPr lang="es-ES_tradnl" altLang="en-US" dirty="0" smtClean="0"/>
              <a:t>TOMORROW!</a:t>
            </a:r>
            <a:endParaRPr lang="es-ES_tradnl" altLang="en-US" dirty="0"/>
          </a:p>
          <a:p>
            <a:pPr lvl="1"/>
            <a:r>
              <a:rPr lang="es-ES_tradnl" altLang="en-US" dirty="0" err="1" smtClean="0"/>
              <a:t>Expressions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with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the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infinitive</a:t>
            </a:r>
            <a:r>
              <a:rPr lang="es-ES_tradnl" altLang="en-US" dirty="0" smtClean="0"/>
              <a:t>:</a:t>
            </a:r>
          </a:p>
          <a:p>
            <a:pPr lvl="2"/>
            <a:r>
              <a:rPr lang="es-ES_tradnl" altLang="en-US" dirty="0" smtClean="0"/>
              <a:t>Tener que + </a:t>
            </a:r>
            <a:r>
              <a:rPr lang="es-ES_tradnl" altLang="en-US" i="1" dirty="0" err="1" smtClean="0"/>
              <a:t>infinitive</a:t>
            </a:r>
            <a:endParaRPr lang="es-ES_tradnl" altLang="en-US" dirty="0" smtClean="0"/>
          </a:p>
          <a:p>
            <a:pPr lvl="2"/>
            <a:r>
              <a:rPr lang="es-ES_tradnl" altLang="en-US" dirty="0" smtClean="0"/>
              <a:t>Acabar de + </a:t>
            </a:r>
            <a:r>
              <a:rPr lang="es-ES_tradnl" altLang="en-US" i="1" dirty="0" err="1" smtClean="0"/>
              <a:t>infinitive</a:t>
            </a:r>
            <a:endParaRPr lang="es-ES_tradnl" altLang="en-US" dirty="0" smtClean="0"/>
          </a:p>
          <a:p>
            <a:pPr lvl="2"/>
            <a:r>
              <a:rPr lang="es-ES_tradnl" altLang="en-US" dirty="0" smtClean="0"/>
              <a:t>Ir a + </a:t>
            </a:r>
            <a:r>
              <a:rPr lang="es-ES_tradnl" altLang="en-US" i="1" dirty="0" err="1" smtClean="0"/>
              <a:t>infinitive</a:t>
            </a:r>
            <a:endParaRPr lang="es-ES_tradnl" altLang="en-US" dirty="0" smtClean="0"/>
          </a:p>
          <a:p>
            <a:pPr lvl="1"/>
            <a:r>
              <a:rPr lang="es-ES_tradnl" altLang="en-US" dirty="0" smtClean="0"/>
              <a:t>-ER/-IR </a:t>
            </a:r>
            <a:r>
              <a:rPr lang="es-ES_tradnl" altLang="en-US" dirty="0" err="1" smtClean="0"/>
              <a:t>verbs</a:t>
            </a:r>
            <a:endParaRPr lang="es-ES_tradnl" altLang="en-US" dirty="0"/>
          </a:p>
          <a:p>
            <a:pPr marL="609600" indent="-609600">
              <a:buFontTx/>
              <a:buNone/>
            </a:pPr>
            <a:endParaRPr lang="es-ES_tradnl" altLang="en-US" dirty="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304800" y="6858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>
                <a:solidFill>
                  <a:srgbClr val="FF0000"/>
                </a:solidFill>
              </a:rPr>
              <a:t># </a:t>
            </a:r>
            <a:r>
              <a:rPr lang="en-US" altLang="en-US" smtClean="0">
                <a:solidFill>
                  <a:srgbClr val="FF0000"/>
                </a:solidFill>
              </a:rPr>
              <a:t>80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214</Words>
  <Application>Microsoft Office PowerPoint</Application>
  <PresentationFormat>On-screen Show (4:3)</PresentationFormat>
  <Paragraphs>50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________ Clase 702 La fecha es el 13 de mayo del 2014</vt:lpstr>
      <vt:lpstr>Repaso</vt:lpstr>
      <vt:lpstr>Repaso</vt:lpstr>
      <vt:lpstr>Repaso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9N La fecha es el 4 de abril del 2011</dc:title>
  <dc:creator>Helen Zumaeta</dc:creator>
  <cp:lastModifiedBy>Helen Zumaeta</cp:lastModifiedBy>
  <cp:revision>15</cp:revision>
  <dcterms:created xsi:type="dcterms:W3CDTF">2011-04-04T12:47:14Z</dcterms:created>
  <dcterms:modified xsi:type="dcterms:W3CDTF">2014-05-13T18:23:38Z</dcterms:modified>
</cp:coreProperties>
</file>